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D68EE-A128-4008-927D-76C6A478C5F8}" type="datetimeFigureOut">
              <a:rPr lang="pt-BR" smtClean="0"/>
              <a:pPr/>
              <a:t>26/04/2016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88C08-EA44-43AD-8CAF-47E46C7DCC6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3848" y="40466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5EA72A"/>
                </a:solidFill>
                <a:latin typeface="Trebuchet MS" pitchFamily="34" charset="0"/>
              </a:rPr>
              <a:t>EHM </a:t>
            </a:r>
            <a:r>
              <a:rPr lang="pt-BR" dirty="0">
                <a:solidFill>
                  <a:srgbClr val="5EA72A"/>
                </a:solidFill>
                <a:latin typeface="Trebuchet MS" pitchFamily="34" charset="0"/>
              </a:rPr>
              <a:t>606 – Kit de </a:t>
            </a:r>
            <a:r>
              <a:rPr lang="pt-BR" dirty="0" err="1" smtClean="0">
                <a:solidFill>
                  <a:srgbClr val="5EA72A"/>
                </a:solidFill>
                <a:latin typeface="Trebuchet MS" pitchFamily="34" charset="0"/>
              </a:rPr>
              <a:t>Monitoreo</a:t>
            </a:r>
            <a:r>
              <a:rPr lang="pt-BR" dirty="0" smtClean="0">
                <a:solidFill>
                  <a:srgbClr val="5EA72A"/>
                </a:solidFill>
                <a:latin typeface="Trebuchet MS" pitchFamily="34" charset="0"/>
              </a:rPr>
              <a:t> </a:t>
            </a:r>
            <a:r>
              <a:rPr lang="pt-BR" dirty="0" err="1" smtClean="0">
                <a:solidFill>
                  <a:srgbClr val="5EA72A"/>
                </a:solidFill>
                <a:latin typeface="Trebuchet MS" pitchFamily="34" charset="0"/>
              </a:rPr>
              <a:t>Inalámbrico</a:t>
            </a:r>
            <a:endParaRPr lang="es-ES" dirty="0">
              <a:solidFill>
                <a:srgbClr val="5EA72A"/>
              </a:solidFill>
              <a:latin typeface="Trebuchet MS" pitchFamily="34" charset="0"/>
            </a:endParaRPr>
          </a:p>
          <a:p>
            <a:pPr algn="r"/>
            <a:r>
              <a:rPr lang="pt-BR" dirty="0" smtClean="0">
                <a:solidFill>
                  <a:srgbClr val="5EA72A"/>
                </a:solidFill>
                <a:latin typeface="Trebuchet MS" pitchFamily="34" charset="0"/>
              </a:rPr>
              <a:t> </a:t>
            </a:r>
            <a:endParaRPr lang="pt-BR" dirty="0">
              <a:solidFill>
                <a:srgbClr val="5EA72A"/>
              </a:solidFill>
              <a:latin typeface="Trebuchet MS" pitchFamily="34" charset="0"/>
            </a:endParaRPr>
          </a:p>
        </p:txBody>
      </p:sp>
      <p:sp>
        <p:nvSpPr>
          <p:cNvPr id="3" name="Retângulo 26"/>
          <p:cNvSpPr>
            <a:spLocks noChangeArrowheads="1"/>
          </p:cNvSpPr>
          <p:nvPr/>
        </p:nvSpPr>
        <p:spPr bwMode="auto">
          <a:xfrm>
            <a:off x="4840550" y="2624132"/>
            <a:ext cx="432048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000000"/>
                </a:solidFill>
              </a:rPr>
              <a:t>Cámaras </a:t>
            </a:r>
            <a:r>
              <a:rPr lang="es-ES" sz="1400" dirty="0">
                <a:solidFill>
                  <a:srgbClr val="000000"/>
                </a:solidFill>
              </a:rPr>
              <a:t>Wireless* uso interno/externo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000000"/>
                </a:solidFill>
              </a:rPr>
              <a:t>Visión </a:t>
            </a:r>
            <a:r>
              <a:rPr lang="es-ES" sz="1400" dirty="0">
                <a:solidFill>
                  <a:srgbClr val="000000"/>
                </a:solidFill>
              </a:rPr>
              <a:t>Nocturna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000000"/>
                </a:solidFill>
              </a:rPr>
              <a:t>LCD 7 </a:t>
            </a:r>
            <a:r>
              <a:rPr lang="es-ES" sz="1400" dirty="0" smtClean="0">
                <a:solidFill>
                  <a:srgbClr val="000000"/>
                </a:solidFill>
              </a:rPr>
              <a:t>batería </a:t>
            </a:r>
            <a:r>
              <a:rPr lang="es-ES" sz="1400" dirty="0">
                <a:solidFill>
                  <a:srgbClr val="000000"/>
                </a:solidFill>
              </a:rPr>
              <a:t>interna, salida AC para </a:t>
            </a:r>
            <a:r>
              <a:rPr lang="es-ES" sz="1400" dirty="0" smtClean="0">
                <a:solidFill>
                  <a:srgbClr val="000000"/>
                </a:solidFill>
              </a:rPr>
              <a:t>TV y DVR</a:t>
            </a:r>
            <a:endParaRPr lang="es-ES" sz="14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000000"/>
                </a:solidFill>
              </a:rPr>
              <a:t>Frecuencia 2,4 GHz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000000"/>
                </a:solidFill>
              </a:rPr>
              <a:t>Visualización Única </a:t>
            </a:r>
            <a:r>
              <a:rPr lang="es-ES" sz="1400" dirty="0">
                <a:solidFill>
                  <a:srgbClr val="000000"/>
                </a:solidFill>
              </a:rPr>
              <a:t>o </a:t>
            </a:r>
            <a:r>
              <a:rPr lang="es-ES" sz="1400" dirty="0" err="1">
                <a:solidFill>
                  <a:srgbClr val="000000"/>
                </a:solidFill>
              </a:rPr>
              <a:t>Multicuadro</a:t>
            </a:r>
            <a:endParaRPr lang="es-ES" sz="14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000000"/>
                </a:solidFill>
              </a:rPr>
              <a:t>Grabación simultanea **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000000"/>
                </a:solidFill>
              </a:rPr>
              <a:t>Expansible hasta 4 </a:t>
            </a:r>
            <a:r>
              <a:rPr lang="es-ES" sz="1400" dirty="0" smtClean="0">
                <a:solidFill>
                  <a:srgbClr val="000000"/>
                </a:solidFill>
              </a:rPr>
              <a:t>Cámaras***</a:t>
            </a:r>
            <a:endParaRPr lang="es-ES" sz="14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rgbClr val="000000"/>
                </a:solidFill>
              </a:rPr>
              <a:t>Sensor de Movimiento con alarma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000000"/>
                </a:solidFill>
              </a:rPr>
              <a:t>Visualización </a:t>
            </a:r>
            <a:r>
              <a:rPr lang="es-ES" sz="1400" dirty="0">
                <a:solidFill>
                  <a:srgbClr val="000000"/>
                </a:solidFill>
              </a:rPr>
              <a:t>de las Grabaciones </a:t>
            </a:r>
            <a:r>
              <a:rPr lang="es-ES" sz="1400" dirty="0" smtClean="0">
                <a:solidFill>
                  <a:srgbClr val="000000"/>
                </a:solidFill>
              </a:rPr>
              <a:t>vía </a:t>
            </a:r>
            <a:r>
              <a:rPr lang="es-ES" sz="1400" dirty="0" smtClean="0">
                <a:solidFill>
                  <a:srgbClr val="000000"/>
                </a:solidFill>
              </a:rPr>
              <a:t>PC****</a:t>
            </a:r>
            <a:endParaRPr lang="es-ES" sz="14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sz="1400" dirty="0" smtClean="0">
                <a:solidFill>
                  <a:srgbClr val="000000"/>
                </a:solidFill>
              </a:rPr>
              <a:t>Micrófono embutido </a:t>
            </a:r>
            <a:r>
              <a:rPr lang="es-ES" sz="1400" dirty="0">
                <a:solidFill>
                  <a:srgbClr val="000000"/>
                </a:solidFill>
              </a:rPr>
              <a:t>para monitoreo de ambientes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s-ES" sz="14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endParaRPr lang="es-ES" sz="1400" dirty="0">
              <a:solidFill>
                <a:srgbClr val="000000"/>
              </a:solidFill>
            </a:endParaRPr>
          </a:p>
          <a:p>
            <a:pPr>
              <a:defRPr/>
            </a:pPr>
            <a:endParaRPr lang="es-ES" sz="1050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40940"/>
            <a:ext cx="4176464" cy="203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395536" y="5067109"/>
            <a:ext cx="460851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050" dirty="0">
                <a:solidFill>
                  <a:prstClr val="black"/>
                </a:solidFill>
              </a:rPr>
              <a:t>Necesario conectar en red </a:t>
            </a:r>
            <a:r>
              <a:rPr lang="es-ES" sz="1050" dirty="0" smtClean="0">
                <a:solidFill>
                  <a:prstClr val="black"/>
                </a:solidFill>
              </a:rPr>
              <a:t>eléctrica</a:t>
            </a:r>
            <a:endParaRPr lang="es-ES" sz="105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s-ES" sz="1050" dirty="0">
                <a:solidFill>
                  <a:prstClr val="black"/>
                </a:solidFill>
              </a:rPr>
              <a:t>**A </a:t>
            </a:r>
            <a:r>
              <a:rPr lang="es-ES" sz="1050" dirty="0" smtClean="0">
                <a:solidFill>
                  <a:prstClr val="black"/>
                </a:solidFill>
              </a:rPr>
              <a:t>través </a:t>
            </a:r>
            <a:r>
              <a:rPr lang="es-ES" sz="1050" dirty="0">
                <a:solidFill>
                  <a:prstClr val="black"/>
                </a:solidFill>
              </a:rPr>
              <a:t>de Micro SD </a:t>
            </a:r>
            <a:r>
              <a:rPr lang="es-ES" sz="1050" dirty="0" err="1">
                <a:solidFill>
                  <a:prstClr val="black"/>
                </a:solidFill>
              </a:rPr>
              <a:t>Card</a:t>
            </a:r>
            <a:r>
              <a:rPr lang="es-ES" sz="1050" dirty="0">
                <a:solidFill>
                  <a:prstClr val="black"/>
                </a:solidFill>
              </a:rPr>
              <a:t> – no incluso</a:t>
            </a:r>
          </a:p>
          <a:p>
            <a:pPr>
              <a:defRPr/>
            </a:pPr>
            <a:r>
              <a:rPr lang="es-ES" sz="1050" dirty="0">
                <a:solidFill>
                  <a:prstClr val="black"/>
                </a:solidFill>
              </a:rPr>
              <a:t>***Las </a:t>
            </a:r>
            <a:r>
              <a:rPr lang="es-ES" sz="1050" dirty="0" smtClean="0">
                <a:solidFill>
                  <a:prstClr val="black"/>
                </a:solidFill>
              </a:rPr>
              <a:t>cámaras </a:t>
            </a:r>
            <a:r>
              <a:rPr lang="es-ES" sz="1050" dirty="0">
                <a:solidFill>
                  <a:prstClr val="black"/>
                </a:solidFill>
              </a:rPr>
              <a:t>adicionales </a:t>
            </a:r>
            <a:r>
              <a:rPr lang="es-ES" sz="1050" dirty="0" smtClean="0">
                <a:solidFill>
                  <a:prstClr val="black"/>
                </a:solidFill>
              </a:rPr>
              <a:t>podrán </a:t>
            </a:r>
            <a:r>
              <a:rPr lang="es-ES" sz="1050" dirty="0">
                <a:solidFill>
                  <a:prstClr val="black"/>
                </a:solidFill>
              </a:rPr>
              <a:t>ser compradas en separado</a:t>
            </a:r>
          </a:p>
          <a:p>
            <a:pPr>
              <a:defRPr/>
            </a:pPr>
            <a:r>
              <a:rPr lang="es-ES" sz="1050" dirty="0">
                <a:solidFill>
                  <a:prstClr val="black"/>
                </a:solidFill>
              </a:rPr>
              <a:t>**** A </a:t>
            </a:r>
            <a:r>
              <a:rPr lang="es-ES" sz="1050" dirty="0" smtClean="0">
                <a:solidFill>
                  <a:prstClr val="black"/>
                </a:solidFill>
              </a:rPr>
              <a:t>través </a:t>
            </a:r>
            <a:r>
              <a:rPr lang="es-ES" sz="1050" dirty="0">
                <a:solidFill>
                  <a:prstClr val="black"/>
                </a:solidFill>
              </a:rPr>
              <a:t>del DVR</a:t>
            </a:r>
            <a:endParaRPr lang="es-ES" sz="1050" dirty="0">
              <a:solidFill>
                <a:srgbClr val="000000"/>
              </a:solidFill>
            </a:endParaRPr>
          </a:p>
          <a:p>
            <a:endParaRPr lang="es-ES" sz="1050" dirty="0"/>
          </a:p>
        </p:txBody>
      </p:sp>
      <p:sp>
        <p:nvSpPr>
          <p:cNvPr id="7" name="Retângulo 6"/>
          <p:cNvSpPr/>
          <p:nvPr/>
        </p:nvSpPr>
        <p:spPr>
          <a:xfrm>
            <a:off x="4716016" y="2182792"/>
            <a:ext cx="2071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Características: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8154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90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do Office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ro047238</dc:creator>
  <cp:lastModifiedBy>Jonathan Barros de Freitas</cp:lastModifiedBy>
  <cp:revision>148</cp:revision>
  <dcterms:created xsi:type="dcterms:W3CDTF">2011-12-30T16:36:18Z</dcterms:created>
  <dcterms:modified xsi:type="dcterms:W3CDTF">2016-04-26T14:12:40Z</dcterms:modified>
</cp:coreProperties>
</file>